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35763" cy="986948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3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12DBF-8E21-410E-8AF6-C87CDC91CF49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3577" y="4749691"/>
            <a:ext cx="5388610" cy="38861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307FE-A745-4C26-A874-C33FDDA422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4070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307FE-A745-4C26-A874-C33FDDA422EE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7895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CC08-1022-4FB6-86EE-67B0A3EB6031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E244-CC4C-442C-843A-31CF529E0C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2877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CC08-1022-4FB6-86EE-67B0A3EB6031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E244-CC4C-442C-843A-31CF529E0C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5203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CC08-1022-4FB6-86EE-67B0A3EB6031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E244-CC4C-442C-843A-31CF529E0C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934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CC08-1022-4FB6-86EE-67B0A3EB6031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E244-CC4C-442C-843A-31CF529E0C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845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CC08-1022-4FB6-86EE-67B0A3EB6031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E244-CC4C-442C-843A-31CF529E0C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216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CC08-1022-4FB6-86EE-67B0A3EB6031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E244-CC4C-442C-843A-31CF529E0C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069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CC08-1022-4FB6-86EE-67B0A3EB6031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E244-CC4C-442C-843A-31CF529E0C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382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CC08-1022-4FB6-86EE-67B0A3EB6031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E244-CC4C-442C-843A-31CF529E0C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554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CC08-1022-4FB6-86EE-67B0A3EB6031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E244-CC4C-442C-843A-31CF529E0C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6333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CC08-1022-4FB6-86EE-67B0A3EB6031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E244-CC4C-442C-843A-31CF529E0C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8094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CC08-1022-4FB6-86EE-67B0A3EB6031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9E244-CC4C-442C-843A-31CF529E0C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285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7CC08-1022-4FB6-86EE-67B0A3EB6031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9E244-CC4C-442C-843A-31CF529E0C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9088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9732" y="0"/>
            <a:ext cx="12415304" cy="6803106"/>
          </a:xfrm>
          <a:prstGeom prst="rect">
            <a:avLst/>
          </a:prstGeom>
        </p:spPr>
      </p:pic>
      <p:sp>
        <p:nvSpPr>
          <p:cNvPr id="11" name="Proceso predefinido 10"/>
          <p:cNvSpPr/>
          <p:nvPr/>
        </p:nvSpPr>
        <p:spPr>
          <a:xfrm>
            <a:off x="1197054" y="2450983"/>
            <a:ext cx="9094428" cy="4352123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b="1" dirty="0" smtClean="0">
              <a:solidFill>
                <a:schemeClr val="bg1"/>
              </a:solidFill>
            </a:endParaRPr>
          </a:p>
          <a:p>
            <a:pPr algn="ctr"/>
            <a:r>
              <a:rPr lang="es-ES" sz="3200" dirty="0" smtClean="0">
                <a:solidFill>
                  <a:schemeClr val="bg1"/>
                </a:solidFill>
              </a:rPr>
              <a:t>VEN A RECORRER LA RUTA PARA GENTE QUE CAMINA DE CARABANCHEL SITUADA EN EL PARQUE DE LAS CRUCES. SI NO LA CONOCES NOSOTROS TE LA ENSEÑAMOS</a:t>
            </a:r>
            <a:endParaRPr lang="es-ES" sz="3200" dirty="0" smtClean="0">
              <a:solidFill>
                <a:schemeClr val="bg1"/>
              </a:solidFill>
            </a:endParaRPr>
          </a:p>
          <a:p>
            <a:pPr algn="ctr"/>
            <a:endParaRPr lang="es-ES" sz="2000" b="1" dirty="0" smtClean="0"/>
          </a:p>
          <a:p>
            <a:pPr algn="ctr"/>
            <a:r>
              <a:rPr lang="es-ES" sz="2800" b="1" dirty="0" smtClean="0"/>
              <a:t>SALIDA: CENTRO </a:t>
            </a:r>
            <a:r>
              <a:rPr lang="es-ES" sz="2800" b="1" dirty="0" smtClean="0"/>
              <a:t>MUNICIPAL DE SALUD </a:t>
            </a:r>
            <a:r>
              <a:rPr lang="es-ES" sz="3200" b="1" dirty="0" smtClean="0"/>
              <a:t>COMUNITARIA</a:t>
            </a:r>
          </a:p>
          <a:p>
            <a:pPr algn="ctr"/>
            <a:r>
              <a:rPr lang="es-ES" sz="3200" b="1" dirty="0" smtClean="0"/>
              <a:t>CALLE EUGENIA DE MONTIJO 90 </a:t>
            </a:r>
            <a:endParaRPr lang="es-ES" sz="2400" b="1" dirty="0" smtClean="0"/>
          </a:p>
        </p:txBody>
      </p:sp>
      <p:sp>
        <p:nvSpPr>
          <p:cNvPr id="5" name="CuadroTexto 4"/>
          <p:cNvSpPr txBox="1"/>
          <p:nvPr/>
        </p:nvSpPr>
        <p:spPr>
          <a:xfrm>
            <a:off x="1100710" y="142109"/>
            <a:ext cx="1064305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SEMANA DE LA MOVILIDAD</a:t>
            </a:r>
            <a:endParaRPr lang="es-ES" sz="3600" b="1" dirty="0"/>
          </a:p>
        </p:txBody>
      </p:sp>
      <p:sp>
        <p:nvSpPr>
          <p:cNvPr id="8" name="Llamada rectangular 7"/>
          <p:cNvSpPr/>
          <p:nvPr/>
        </p:nvSpPr>
        <p:spPr>
          <a:xfrm>
            <a:off x="6169864" y="982990"/>
            <a:ext cx="1900517" cy="807637"/>
          </a:xfrm>
          <a:prstGeom prst="wedgeRectCallout">
            <a:avLst>
              <a:gd name="adj1" fmla="val 115016"/>
              <a:gd name="adj2" fmla="val 824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¿</a:t>
            </a:r>
            <a:r>
              <a:rPr lang="es-ES" sz="2800" b="1" dirty="0" smtClean="0"/>
              <a:t>CUÁNDO</a:t>
            </a:r>
            <a:r>
              <a:rPr lang="es-ES" sz="2800" b="1" dirty="0" smtClean="0"/>
              <a:t>?</a:t>
            </a:r>
            <a:endParaRPr lang="es-ES" sz="2800" b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35941" y="5057561"/>
            <a:ext cx="2873302" cy="1536221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  <a:scene3d>
            <a:camera prst="orthographicFront">
              <a:rot lat="300000" lon="21299997" rev="0"/>
            </a:camera>
            <a:lightRig rig="threePt" dir="t"/>
          </a:scene3d>
          <a:sp3d extrusionH="76200">
            <a:bevelT prst="relaxedInset"/>
            <a:bevelB w="139700" h="139700" prst="divot"/>
            <a:extrusionClr>
              <a:schemeClr val="accent1">
                <a:lumMod val="60000"/>
                <a:lumOff val="40000"/>
              </a:schemeClr>
            </a:extrusionClr>
          </a:sp3d>
        </p:spPr>
      </p:pic>
      <p:sp>
        <p:nvSpPr>
          <p:cNvPr id="12" name="Bisel 11"/>
          <p:cNvSpPr/>
          <p:nvPr/>
        </p:nvSpPr>
        <p:spPr>
          <a:xfrm>
            <a:off x="9323294" y="3908333"/>
            <a:ext cx="3189137" cy="2685449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ACTIVIDAD GRATUITA</a:t>
            </a:r>
            <a:r>
              <a:rPr lang="es-ES" sz="2400" b="1" dirty="0" smtClean="0"/>
              <a:t>.</a:t>
            </a:r>
          </a:p>
          <a:p>
            <a:pPr algn="ctr"/>
            <a:r>
              <a:rPr lang="es-ES" sz="2400" b="1" dirty="0" smtClean="0"/>
              <a:t>SOLO TIENES QUE VENIR CON ROPA CÓMODA Y AGUA</a:t>
            </a:r>
            <a:r>
              <a:rPr lang="es-ES" sz="2400" b="1" dirty="0" smtClean="0"/>
              <a:t> </a:t>
            </a:r>
            <a:endParaRPr lang="es-ES" sz="2400" b="1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054" y="262683"/>
            <a:ext cx="1801372" cy="484633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9520518" y="982990"/>
            <a:ext cx="2474258" cy="1311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16 DE SEPTIEMBRE A LAS 17,30H</a:t>
            </a:r>
            <a:endParaRPr lang="es-E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51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65</Words>
  <Application>Microsoft Office PowerPoint</Application>
  <PresentationFormat>Panorámica</PresentationFormat>
  <Paragraphs>11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INFORMATICA AYUNTAMIENTO MADRID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vsm004</dc:creator>
  <cp:lastModifiedBy>vsm004</cp:lastModifiedBy>
  <cp:revision>7</cp:revision>
  <cp:lastPrinted>2019-04-05T07:59:52Z</cp:lastPrinted>
  <dcterms:created xsi:type="dcterms:W3CDTF">2019-04-05T07:39:54Z</dcterms:created>
  <dcterms:modified xsi:type="dcterms:W3CDTF">2019-09-04T11:46:45Z</dcterms:modified>
</cp:coreProperties>
</file>